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026"/>
    <a:srgbClr val="8F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550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06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69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91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68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49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9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75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75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0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89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48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D0F40-4541-4643-99B1-6A389063CD01}" type="datetimeFigureOut">
              <a:rPr lang="tr-TR" smtClean="0"/>
              <a:t>2.08.2023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ECB75-C523-424F-8EEB-37FFDB8C59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81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382429" y="618273"/>
            <a:ext cx="6240965" cy="2387600"/>
          </a:xfrm>
        </p:spPr>
        <p:txBody>
          <a:bodyPr/>
          <a:lstStyle/>
          <a:p>
            <a:r>
              <a:rPr lang="tr-TR" b="1" dirty="0" smtClean="0">
                <a:solidFill>
                  <a:srgbClr val="C120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</a:t>
            </a:r>
            <a:endParaRPr lang="tr-TR" b="1" dirty="0">
              <a:solidFill>
                <a:srgbClr val="C120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56250" y="3257550"/>
            <a:ext cx="4933950" cy="2197870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8F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LOREM İPSUM DOLOR SİT AMET,CONSEC </a:t>
            </a:r>
          </a:p>
          <a:p>
            <a:pPr algn="l"/>
            <a:r>
              <a:rPr lang="tr-TR" dirty="0" smtClean="0">
                <a:solidFill>
                  <a:srgbClr val="8F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TETUER ADİPİSCİNG ELİT, SED DİAM </a:t>
            </a:r>
          </a:p>
          <a:p>
            <a:pPr algn="l"/>
            <a:r>
              <a:rPr lang="tr-TR" dirty="0" smtClean="0">
                <a:solidFill>
                  <a:srgbClr val="8F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MY NİBH EUİSMOD 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0"/>
            <a:ext cx="3129113" cy="68580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0" y="0"/>
            <a:ext cx="702527" cy="6858000"/>
          </a:xfrm>
          <a:prstGeom prst="rect">
            <a:avLst/>
          </a:prstGeom>
          <a:solidFill>
            <a:srgbClr val="C120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 flipV="1">
            <a:off x="5556250" y="3005872"/>
            <a:ext cx="3930650" cy="51173"/>
          </a:xfrm>
          <a:prstGeom prst="rect">
            <a:avLst/>
          </a:prstGeom>
          <a:solidFill>
            <a:srgbClr val="C120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3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336000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BAŞLIK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8200" y="2806311"/>
            <a:ext cx="1051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popularised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the 1960s with the release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336000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BAŞLIK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8200" y="2806311"/>
            <a:ext cx="1051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popularised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1960s with the release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4842960" y="2235200"/>
            <a:ext cx="6240965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dirty="0" smtClean="0">
                <a:solidFill>
                  <a:srgbClr val="C120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İZLEDİĞİNİZ İÇİN </a:t>
            </a:r>
          </a:p>
          <a:p>
            <a:pPr algn="ctr"/>
            <a:r>
              <a:rPr lang="tr-TR" b="1" dirty="0" smtClean="0">
                <a:solidFill>
                  <a:srgbClr val="C120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TEŞEKKÜRLER</a:t>
            </a:r>
            <a:endParaRPr lang="tr-TR" b="1" dirty="0">
              <a:solidFill>
                <a:srgbClr val="C120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0"/>
            <a:ext cx="3129113" cy="685800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0"/>
            <a:ext cx="702527" cy="6858000"/>
          </a:xfrm>
          <a:prstGeom prst="rect">
            <a:avLst/>
          </a:prstGeom>
          <a:solidFill>
            <a:srgbClr val="C120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12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</Words>
  <Application>Microsoft Office PowerPoint</Application>
  <PresentationFormat>Geniş ekran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KONU</vt:lpstr>
      <vt:lpstr>BAŞLIK</vt:lpstr>
      <vt:lpstr>BAŞLIK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 EXCALIBUR</dc:creator>
  <cp:lastModifiedBy>CASPER EXCALIBUR</cp:lastModifiedBy>
  <cp:revision>8</cp:revision>
  <dcterms:created xsi:type="dcterms:W3CDTF">2023-08-01T13:58:40Z</dcterms:created>
  <dcterms:modified xsi:type="dcterms:W3CDTF">2023-08-02T11:42:26Z</dcterms:modified>
</cp:coreProperties>
</file>